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5" r:id="rId5"/>
    <p:sldId id="258" r:id="rId6"/>
    <p:sldId id="259" r:id="rId7"/>
    <p:sldId id="260" r:id="rId8"/>
    <p:sldId id="261" r:id="rId9"/>
    <p:sldId id="266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439C-BF85-4E7B-92F1-FC42B558265C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ADFBB-360E-432F-90E7-6EFD2FD660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439C-BF85-4E7B-92F1-FC42B558265C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ADFBB-360E-432F-90E7-6EFD2FD660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439C-BF85-4E7B-92F1-FC42B558265C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ADFBB-360E-432F-90E7-6EFD2FD660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439C-BF85-4E7B-92F1-FC42B558265C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ADFBB-360E-432F-90E7-6EFD2FD660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439C-BF85-4E7B-92F1-FC42B558265C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ADFBB-360E-432F-90E7-6EFD2FD660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439C-BF85-4E7B-92F1-FC42B558265C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ADFBB-360E-432F-90E7-6EFD2FD660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439C-BF85-4E7B-92F1-FC42B558265C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ADFBB-360E-432F-90E7-6EFD2FD660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439C-BF85-4E7B-92F1-FC42B558265C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ADFBB-360E-432F-90E7-6EFD2FD660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439C-BF85-4E7B-92F1-FC42B558265C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ADFBB-360E-432F-90E7-6EFD2FD660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439C-BF85-4E7B-92F1-FC42B558265C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ADFBB-360E-432F-90E7-6EFD2FD660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439C-BF85-4E7B-92F1-FC42B558265C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ADFBB-360E-432F-90E7-6EFD2FD660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D439C-BF85-4E7B-92F1-FC42B558265C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ADFBB-360E-432F-90E7-6EFD2FD6609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8534400" cy="6172199"/>
          </a:xfrm>
        </p:spPr>
        <p:txBody>
          <a:bodyPr/>
          <a:lstStyle/>
          <a:p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தொல்காப்பியம்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பொருளதிகாரம்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அகத்திணையியல்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கைக்கிளை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பெருந்திணை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கைக்கிளை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6</a:t>
            </a:r>
          </a:p>
          <a:p>
            <a:pPr>
              <a:buNone/>
            </a:pP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பெருந்திணை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4</a:t>
            </a:r>
          </a:p>
          <a:p>
            <a:pPr>
              <a:buNone/>
            </a:pP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எழுவகைத்திணை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முதல்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கரு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உரிப்பொருள்கள்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பிரிவு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வகைகள்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உடன்போக்கில்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நிகழும்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கூற்றுகள்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உள்ளுறை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உவமம்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கைக்கிளை,பெருந்திணை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பிற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அகமரபுகள்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எழுவகைத்திணை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கைக்கிளை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குறிஞ்சி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முல்லை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பாலை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நடுவண்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ஐந்திணை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மருதம்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அன்பின்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ஐந்திணை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நெய்தல்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பெருந்திணை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2667000" y="1752600"/>
            <a:ext cx="762000" cy="2819400"/>
          </a:xfrm>
          <a:prstGeom prst="rightBrace">
            <a:avLst>
              <a:gd name="adj1" fmla="val 0"/>
              <a:gd name="adj2" fmla="val 4907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முல்லை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காடு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திருமால்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கார்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மாலை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குறிஞ்சி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மலை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முருகன்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கூதிர்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யாமம்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பாலை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நண்பகல்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இளவேனில்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				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முதுவேனில்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பின்பனி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மருதம்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வயல்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இந்திரன்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வைகரை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விடியல்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			6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பெரும்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பொழுது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நெய்தல்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கடல்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வருணன்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எற்பாடு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</a:t>
            </a:r>
          </a:p>
          <a:p>
            <a:pPr>
              <a:buNone/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		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6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பெரும்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பொழுது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முதல்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கரு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உரிப்பொருள்கள்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முதல்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நிலமும்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பொழுதும்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2</a:t>
            </a:r>
          </a:p>
          <a:p>
            <a:pPr>
              <a:buNone/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கரு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தெய்வம்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உணவு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மா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ம்மரம்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புள்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பறை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செய்தி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யாழ்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பகுதி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நீர்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10</a:t>
            </a: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குறிஞ்சி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புணர்தல்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முல்லை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	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இருத்தல்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பாலை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பிரிதல்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</a:t>
            </a: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மருதம்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ஊடல்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</a:t>
            </a: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நெய்தல்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இரங்கல்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கைக்கிளை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கலந்த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பொழுதும்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காட்சியும்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பெருந்திணை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பிரிந்தவண்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இரங்கரல்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பிரிவு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வகைகள்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ஓதல்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பகை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	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உயர்ந்தோர்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மேன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தூது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	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வணிகர்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வேளாளர்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பகைப்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பிரிவு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தானே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சேறலும்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ஏனோர்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சேறலும்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காவல்பிரிவு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மன்னன்,வணிகர்,வேளாளர்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பொருள்வயிற்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பிரிவு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வணிகர்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வேளாளர்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அந்தணர்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ஒழுக்கத்தை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முன்வைத்து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பொருள்வயிற்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பிரிவு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மேற்கொள்வர்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நாடு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காவல்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என்பது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அறப்புறங்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காவல்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என்று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அழைக்கப்படும்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கலத்தில்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பரிவு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			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காலிற்பிரிவு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முந்நீர்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ஆற்று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நீர்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ஊற்று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நீர்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மழை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நீர்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மடல்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ஏறுதல்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பெண்களுக்கு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இல்லை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1143000" y="685800"/>
            <a:ext cx="381000" cy="762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உடன்போக்கில்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நிகழும்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கூற்றுகள்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நற்றாய்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கூற்று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8 </a:t>
            </a:r>
          </a:p>
          <a:p>
            <a:pPr>
              <a:buNone/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செவிலிக்கூற்று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3</a:t>
            </a:r>
          </a:p>
          <a:p>
            <a:pPr>
              <a:buNone/>
            </a:pP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தோழிக்கூற்று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7</a:t>
            </a:r>
          </a:p>
          <a:p>
            <a:pPr>
              <a:buNone/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கண்டோர்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கூற்று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6</a:t>
            </a:r>
          </a:p>
          <a:p>
            <a:pPr>
              <a:buNone/>
            </a:pP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தலைவன்கூற்று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24  </a:t>
            </a: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உடன்போக்கில்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தலைவனுக்குக்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கூற்றுகள்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1-6,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பொருள்தேடலில்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தலைவனுக்குக்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கூற்றுகள்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7-14</a:t>
            </a: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கற்பில்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தலைவனுக்குக்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கூற்றுகள்15-24</a:t>
            </a: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தலைவிக்குரிய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கூற்றுகள்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12</a:t>
            </a:r>
          </a:p>
          <a:p>
            <a:pPr>
              <a:buNone/>
            </a:pP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உவமம்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உள்ளுறை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உவமம்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ஏனை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உவமம்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உள்ளுறை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உவமத்தின்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நிலைக்களன்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வெளிப்படையாகக்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கூறாமல்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மறைத்துக்கூறுவது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இதில்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தெய்வம்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நீங்கிய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பிற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கருப்பொருள்கள்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அடங்கும்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புலவன்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தான்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கூறக்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கருதி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மறைத்த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பொருள்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உள்ளுறை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அப்பொருளை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கருப்பொருள்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மீது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வைத்து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வெளிப்படையாக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கூறிய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பொருளுடன்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ஒத்துப்பார்த்துப்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பொருள்கொள்ள</a:t>
            </a:r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வேண்டும்</a:t>
            </a:r>
            <a:endParaRPr lang="en-U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வெறிகொள்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இனச்சுரும்பு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மேய்ந்த்தோர்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காவிக்</a:t>
            </a:r>
            <a:endParaRPr lang="en-U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குறைபடுதேன்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வேட்டும்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குறுகும்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-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நிறைமதுச்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சேர்ந்து</a:t>
            </a:r>
            <a:endParaRPr lang="en-U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உண்டாடும்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தன்முகத்தே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செவ்வி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உடையதோர்</a:t>
            </a:r>
            <a:endParaRPr lang="en-U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வண்தாமரை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பிரிந்த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வண்டு</a:t>
            </a:r>
            <a:endParaRPr lang="en-U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வண்டு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தலைவன்</a:t>
            </a:r>
            <a:endParaRPr lang="en-U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தாமரை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தலைவி</a:t>
            </a:r>
            <a:endParaRPr lang="en-U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குவளை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</a:t>
            </a:r>
            <a:r>
              <a:rPr lang="en-US" sz="28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பரத்தை</a:t>
            </a:r>
            <a:endParaRPr lang="en-U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en-US" sz="2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164</Words>
  <Application>Microsoft Office PowerPoint</Application>
  <PresentationFormat>On-screen Show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தொல்காப்பியம் பொருளதிகாரம் அகத்திணையியல்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தொல்காப்பியம் பொருளதிகாரம் அகத்திணையியல்</dc:title>
  <dc:creator>Sivaguru</dc:creator>
  <cp:lastModifiedBy>Sivaguru</cp:lastModifiedBy>
  <cp:revision>13</cp:revision>
  <dcterms:created xsi:type="dcterms:W3CDTF">2019-10-15T08:09:23Z</dcterms:created>
  <dcterms:modified xsi:type="dcterms:W3CDTF">2019-10-15T10:01:03Z</dcterms:modified>
</cp:coreProperties>
</file>